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Contemporaries</a:t>
            </a:r>
            <a:br>
              <a:rPr lang="en-US" dirty="0" smtClean="0"/>
            </a:br>
            <a:r>
              <a:rPr lang="en-US" sz="4000" dirty="0" smtClean="0"/>
              <a:t>Postmodernism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1939-Present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346"/>
            <a:ext cx="8229600" cy="1966742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sz="4000" dirty="0" smtClean="0"/>
              <a:t>Historical, Political,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03" y="1500584"/>
            <a:ext cx="8229600" cy="5183088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Wars: WWII, Cold War, Korean, Vietnam</a:t>
            </a:r>
          </a:p>
          <a:p>
            <a:pPr lvl="1"/>
            <a:r>
              <a:rPr lang="en-US" sz="3800" dirty="0" smtClean="0"/>
              <a:t>Atomic bomb</a:t>
            </a:r>
          </a:p>
          <a:p>
            <a:pPr lvl="1"/>
            <a:r>
              <a:rPr lang="en-US" sz="3800" dirty="0" smtClean="0"/>
              <a:t>Nuremburg Trials</a:t>
            </a:r>
          </a:p>
          <a:p>
            <a:r>
              <a:rPr lang="en-US" sz="3800" dirty="0" smtClean="0"/>
              <a:t>Anti-communist sentiment</a:t>
            </a:r>
          </a:p>
          <a:p>
            <a:pPr lvl="1"/>
            <a:r>
              <a:rPr lang="en-US" sz="3800" dirty="0" smtClean="0"/>
              <a:t>Red Scare</a:t>
            </a:r>
          </a:p>
          <a:p>
            <a:pPr lvl="1"/>
            <a:r>
              <a:rPr lang="en-US" sz="3800" dirty="0" smtClean="0"/>
              <a:t>McCarthyism </a:t>
            </a:r>
          </a:p>
          <a:p>
            <a:pPr lvl="1"/>
            <a:r>
              <a:rPr lang="en-US" sz="3800" dirty="0" smtClean="0"/>
              <a:t>Space Race</a:t>
            </a:r>
          </a:p>
          <a:p>
            <a:r>
              <a:rPr lang="en-US" sz="3800" dirty="0" smtClean="0"/>
              <a:t>Civil Rights Movement</a:t>
            </a:r>
          </a:p>
          <a:p>
            <a:pPr lvl="1"/>
            <a:r>
              <a:rPr lang="en-US" sz="3800" dirty="0" smtClean="0"/>
              <a:t>Martin Luther King Jr.</a:t>
            </a:r>
          </a:p>
          <a:p>
            <a:pPr lvl="1"/>
            <a:r>
              <a:rPr lang="en-US" sz="3800" dirty="0" smtClean="0"/>
              <a:t>Little Rock Nine</a:t>
            </a:r>
          </a:p>
          <a:p>
            <a:r>
              <a:rPr lang="en-US" sz="3800" dirty="0" smtClean="0"/>
              <a:t>JFK assassinated</a:t>
            </a:r>
          </a:p>
          <a:p>
            <a:r>
              <a:rPr lang="en-US" sz="3800" dirty="0" smtClean="0"/>
              <a:t>Tension with Middle East</a:t>
            </a:r>
          </a:p>
          <a:p>
            <a:pPr lvl="1"/>
            <a:r>
              <a:rPr lang="en-US" sz="3800" dirty="0" smtClean="0"/>
              <a:t>Iranian Hostage Crisis</a:t>
            </a:r>
          </a:p>
          <a:p>
            <a:pPr lvl="1"/>
            <a:r>
              <a:rPr lang="en-US" sz="3800" dirty="0" smtClean="0"/>
              <a:t>9/11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2345" y="2241383"/>
            <a:ext cx="4542350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3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808" b="14808"/>
          <a:stretch>
            <a:fillRect/>
          </a:stretch>
        </p:blipFill>
        <p:spPr>
          <a:xfrm>
            <a:off x="1054765" y="99616"/>
            <a:ext cx="4198833" cy="230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191" y="2001157"/>
            <a:ext cx="32893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18" y="2572236"/>
            <a:ext cx="32766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85432" y="4228033"/>
            <a:ext cx="3327400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3948" y="4113733"/>
            <a:ext cx="3175000" cy="256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6083948" y="274638"/>
            <a:ext cx="26924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41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7144" y="137041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‘</a:t>
            </a:r>
            <a:r>
              <a:rPr lang="en-US" sz="5400" dirty="0" err="1" smtClean="0"/>
              <a:t>Merica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149" b="8149"/>
          <a:stretch>
            <a:fillRect/>
          </a:stretch>
        </p:blipFill>
        <p:spPr>
          <a:xfrm>
            <a:off x="74697" y="2586758"/>
            <a:ext cx="6443025" cy="354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618" y="992665"/>
            <a:ext cx="4521382" cy="298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7116" y="4034714"/>
            <a:ext cx="23495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61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Postmodern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Allows for multiple meanings and multiple worlds</a:t>
            </a:r>
          </a:p>
          <a:p>
            <a:pPr lvl="1"/>
            <a:r>
              <a:rPr lang="en-US" dirty="0" smtClean="0"/>
              <a:t>Literal, figurative, dreamlike worlds</a:t>
            </a:r>
          </a:p>
          <a:p>
            <a:r>
              <a:rPr lang="en-US" dirty="0" smtClean="0"/>
              <a:t>Nontraditional forms and structure</a:t>
            </a:r>
          </a:p>
          <a:p>
            <a:pPr lvl="1"/>
            <a:r>
              <a:rPr lang="en-US" dirty="0" smtClean="0"/>
              <a:t>Narrator and characters may tell different versions</a:t>
            </a:r>
          </a:p>
          <a:p>
            <a:pPr lvl="1"/>
            <a:r>
              <a:rPr lang="en-US" dirty="0" smtClean="0"/>
              <a:t>Plot does not always follow a linear form</a:t>
            </a:r>
          </a:p>
          <a:p>
            <a:r>
              <a:rPr lang="en-US" dirty="0" smtClean="0"/>
              <a:t>Comments on itself</a:t>
            </a:r>
          </a:p>
          <a:p>
            <a:pPr lvl="1"/>
            <a:r>
              <a:rPr lang="en-US" dirty="0" smtClean="0"/>
              <a:t>Comment, criticize, and contradict itself which encourages readers to make their own interpretations</a:t>
            </a:r>
          </a:p>
          <a:p>
            <a:r>
              <a:rPr lang="en-US" dirty="0" smtClean="0"/>
              <a:t>Intensely personal</a:t>
            </a:r>
          </a:p>
          <a:p>
            <a:r>
              <a:rPr lang="en-US" dirty="0" smtClean="0"/>
              <a:t>Cultural diversity</a:t>
            </a:r>
          </a:p>
          <a:p>
            <a:r>
              <a:rPr lang="en-US" dirty="0" smtClean="0"/>
              <a:t>Blends fiction and non-fiction</a:t>
            </a:r>
          </a:p>
          <a:p>
            <a:r>
              <a:rPr lang="en-US" dirty="0" smtClean="0"/>
              <a:t>Uses the past fearlessly</a:t>
            </a:r>
          </a:p>
        </p:txBody>
      </p:sp>
    </p:spTree>
    <p:extLst>
      <p:ext uri="{BB962C8B-B14F-4D97-AF65-F5344CB8AC3E}">
        <p14:creationId xmlns:p14="http://schemas.microsoft.com/office/powerpoint/2010/main" val="39808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4114" y="274638"/>
            <a:ext cx="8229600" cy="1143000"/>
          </a:xfrm>
        </p:spPr>
        <p:txBody>
          <a:bodyPr/>
          <a:lstStyle/>
          <a:p>
            <a:r>
              <a:rPr lang="en-US" dirty="0" smtClean="0"/>
              <a:t>Postmodern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81" y="155039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Beat Generation</a:t>
            </a:r>
          </a:p>
          <a:p>
            <a:pPr lvl="1"/>
            <a:r>
              <a:rPr lang="en-US" sz="2400" dirty="0" smtClean="0"/>
              <a:t>“Beatniks” </a:t>
            </a:r>
          </a:p>
          <a:p>
            <a:pPr lvl="1"/>
            <a:r>
              <a:rPr lang="en-US" sz="2400" dirty="0" smtClean="0"/>
              <a:t>Alternative forms</a:t>
            </a:r>
          </a:p>
          <a:p>
            <a:pPr lvl="1"/>
            <a:r>
              <a:rPr lang="en-US" sz="2400" dirty="0" smtClean="0"/>
              <a:t>Poetry slams</a:t>
            </a:r>
          </a:p>
          <a:p>
            <a:pPr lvl="1"/>
            <a:r>
              <a:rPr lang="en-US" sz="2400" dirty="0" smtClean="0"/>
              <a:t>Jazz performances</a:t>
            </a:r>
          </a:p>
          <a:p>
            <a:pPr lvl="1"/>
            <a:r>
              <a:rPr lang="en-US" sz="2400" dirty="0" smtClean="0"/>
              <a:t>Late night coffee houses</a:t>
            </a:r>
          </a:p>
          <a:p>
            <a:pPr lvl="1"/>
            <a:r>
              <a:rPr lang="en-US" sz="2400" dirty="0" smtClean="0"/>
              <a:t>Anti-conformity (new attitudes and voices)</a:t>
            </a:r>
          </a:p>
          <a:p>
            <a:r>
              <a:rPr lang="en-US" sz="2400" dirty="0" smtClean="0"/>
              <a:t>Confessional School of Poetry</a:t>
            </a:r>
          </a:p>
          <a:p>
            <a:pPr lvl="1"/>
            <a:r>
              <a:rPr lang="en-US" sz="2400" dirty="0" smtClean="0"/>
              <a:t>Blunt and personal poems about the poet’s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private life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409" y="213504"/>
            <a:ext cx="4164606" cy="410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220" y="3528616"/>
            <a:ext cx="2336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63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11" y="249042"/>
            <a:ext cx="3352281" cy="58771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Bowery Blues</a:t>
            </a:r>
          </a:p>
          <a:p>
            <a:pPr marL="0" indent="0">
              <a:buNone/>
            </a:pPr>
            <a:r>
              <a:rPr lang="en-US" b="1" dirty="0" smtClean="0"/>
              <a:t>Jack Kerouac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900" dirty="0" smtClean="0"/>
              <a:t>The </a:t>
            </a:r>
            <a:r>
              <a:rPr lang="en-US" sz="2900" dirty="0"/>
              <a:t>story of man</a:t>
            </a:r>
            <a:br>
              <a:rPr lang="en-US" sz="2900" dirty="0"/>
            </a:br>
            <a:r>
              <a:rPr lang="en-US" sz="2900" dirty="0"/>
              <a:t>Makes me sick</a:t>
            </a:r>
            <a:br>
              <a:rPr lang="en-US" sz="2900" dirty="0"/>
            </a:br>
            <a:r>
              <a:rPr lang="en-US" sz="2900" dirty="0"/>
              <a:t>Inside, outside,</a:t>
            </a:r>
            <a:br>
              <a:rPr lang="en-US" sz="2900" dirty="0"/>
            </a:br>
            <a:r>
              <a:rPr lang="en-US" sz="2900" dirty="0"/>
              <a:t>I don't know why</a:t>
            </a:r>
            <a:br>
              <a:rPr lang="en-US" sz="2900" dirty="0"/>
            </a:br>
            <a:r>
              <a:rPr lang="en-US" sz="2900" dirty="0"/>
              <a:t>Something so conditional</a:t>
            </a:r>
            <a:br>
              <a:rPr lang="en-US" sz="2900" dirty="0"/>
            </a:br>
            <a:r>
              <a:rPr lang="en-US" sz="2900" dirty="0"/>
              <a:t>And all talk</a:t>
            </a:r>
            <a:br>
              <a:rPr lang="en-US" sz="2900" dirty="0"/>
            </a:br>
            <a:r>
              <a:rPr lang="en-US" sz="2900" dirty="0"/>
              <a:t>Should hurt me so.</a:t>
            </a:r>
            <a:br>
              <a:rPr lang="en-US" sz="2900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>I am hurt</a:t>
            </a:r>
            <a:br>
              <a:rPr lang="en-US" sz="2900" dirty="0"/>
            </a:br>
            <a:r>
              <a:rPr lang="en-US" sz="2900" dirty="0"/>
              <a:t>I am scared</a:t>
            </a:r>
            <a:br>
              <a:rPr lang="en-US" sz="2900" dirty="0"/>
            </a:br>
            <a:r>
              <a:rPr lang="en-US" sz="2900" dirty="0"/>
              <a:t>I want to live</a:t>
            </a:r>
            <a:br>
              <a:rPr lang="en-US" sz="2900" dirty="0"/>
            </a:br>
            <a:r>
              <a:rPr lang="en-US" sz="2900" dirty="0"/>
              <a:t>I want to die</a:t>
            </a:r>
            <a:br>
              <a:rPr lang="en-US" sz="2900" dirty="0"/>
            </a:br>
            <a:r>
              <a:rPr lang="en-US" sz="2900" dirty="0"/>
              <a:t>I don't know</a:t>
            </a:r>
            <a:br>
              <a:rPr lang="en-US" sz="2900" dirty="0"/>
            </a:br>
            <a:r>
              <a:rPr lang="en-US" sz="2900" dirty="0"/>
              <a:t>Where to turn</a:t>
            </a:r>
            <a:br>
              <a:rPr lang="en-US" sz="2900" dirty="0"/>
            </a:br>
            <a:r>
              <a:rPr lang="en-US" sz="2900" dirty="0"/>
              <a:t>In the Void</a:t>
            </a:r>
            <a:br>
              <a:rPr lang="en-US" sz="2900" dirty="0"/>
            </a:br>
            <a:r>
              <a:rPr lang="en-US" sz="2900" dirty="0"/>
              <a:t>And when</a:t>
            </a:r>
            <a:br>
              <a:rPr lang="en-US" sz="2900" dirty="0"/>
            </a:br>
            <a:r>
              <a:rPr lang="en-US" sz="2900" dirty="0"/>
              <a:t>To cut</a:t>
            </a:r>
            <a:br>
              <a:rPr lang="en-US" sz="2900" dirty="0"/>
            </a:br>
            <a:r>
              <a:rPr lang="en-US" sz="2900" dirty="0"/>
              <a:t>Out</a:t>
            </a:r>
            <a:br>
              <a:rPr lang="en-US" sz="2900" dirty="0"/>
            </a:b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3012700" y="946356"/>
            <a:ext cx="244006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For no Church told me</a:t>
            </a:r>
            <a:br>
              <a:rPr lang="en-US" dirty="0"/>
            </a:br>
            <a:r>
              <a:rPr lang="en-US" dirty="0"/>
              <a:t>No Guru holds me</a:t>
            </a:r>
            <a:br>
              <a:rPr lang="en-US" dirty="0"/>
            </a:br>
            <a:r>
              <a:rPr lang="en-US" dirty="0"/>
              <a:t>No advice</a:t>
            </a:r>
            <a:br>
              <a:rPr lang="en-US" dirty="0"/>
            </a:br>
            <a:r>
              <a:rPr lang="en-US" dirty="0"/>
              <a:t>Just stone</a:t>
            </a:r>
            <a:br>
              <a:rPr lang="en-US" dirty="0"/>
            </a:br>
            <a:r>
              <a:rPr lang="en-US" dirty="0"/>
              <a:t>Of New York</a:t>
            </a:r>
            <a:br>
              <a:rPr lang="en-US" dirty="0"/>
            </a:br>
            <a:r>
              <a:rPr lang="en-US" dirty="0"/>
              <a:t>And on the cafeteria</a:t>
            </a:r>
            <a:br>
              <a:rPr lang="en-US" dirty="0"/>
            </a:br>
            <a:r>
              <a:rPr lang="en-US" dirty="0"/>
              <a:t>We hear</a:t>
            </a:r>
            <a:br>
              <a:rPr lang="en-US" dirty="0"/>
            </a:br>
            <a:r>
              <a:rPr lang="en-US" dirty="0"/>
              <a:t>The saxophone</a:t>
            </a:r>
            <a:br>
              <a:rPr lang="en-US" dirty="0"/>
            </a:br>
            <a:r>
              <a:rPr lang="en-US" dirty="0"/>
              <a:t>O dead Ruby</a:t>
            </a:r>
            <a:br>
              <a:rPr lang="en-US" dirty="0"/>
            </a:br>
            <a:r>
              <a:rPr lang="en-US" dirty="0"/>
              <a:t>Died of Shot</a:t>
            </a:r>
            <a:br>
              <a:rPr lang="en-US" dirty="0"/>
            </a:br>
            <a:r>
              <a:rPr lang="en-US" dirty="0"/>
              <a:t>In Thirty Two,</a:t>
            </a:r>
            <a:br>
              <a:rPr lang="en-US" dirty="0"/>
            </a:br>
            <a:r>
              <a:rPr lang="en-US" dirty="0"/>
              <a:t>Sounding like old times</a:t>
            </a:r>
            <a:br>
              <a:rPr lang="en-US" dirty="0"/>
            </a:br>
            <a:r>
              <a:rPr lang="en-US" dirty="0"/>
              <a:t>And de bombed</a:t>
            </a:r>
            <a:br>
              <a:rPr lang="en-US" dirty="0"/>
            </a:br>
            <a:r>
              <a:rPr lang="en-US" dirty="0"/>
              <a:t>Empty decapitated</a:t>
            </a:r>
            <a:br>
              <a:rPr lang="en-US" dirty="0"/>
            </a:br>
            <a:r>
              <a:rPr lang="en-US" dirty="0"/>
              <a:t>Murder by the </a:t>
            </a:r>
            <a:r>
              <a:rPr lang="en-US" dirty="0" smtClean="0"/>
              <a:t>clock.</a:t>
            </a:r>
          </a:p>
          <a:p>
            <a:endParaRPr lang="en-US" dirty="0"/>
          </a:p>
          <a:p>
            <a:r>
              <a:rPr lang="en-US" dirty="0"/>
              <a:t>Okay.</a:t>
            </a:r>
            <a:br>
              <a:rPr lang="en-US" dirty="0"/>
            </a:br>
            <a:r>
              <a:rPr lang="en-US" dirty="0"/>
              <a:t>Quit.</a:t>
            </a:r>
            <a:br>
              <a:rPr lang="en-US" dirty="0"/>
            </a:br>
            <a:r>
              <a:rPr lang="en-US" dirty="0"/>
              <a:t>Mad.</a:t>
            </a:r>
            <a:br>
              <a:rPr lang="en-US" dirty="0"/>
            </a:br>
            <a:r>
              <a:rPr lang="en-US" dirty="0"/>
              <a:t>Stop.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6066" y="1751302"/>
            <a:ext cx="4123092" cy="248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07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with form</a:t>
            </a:r>
          </a:p>
          <a:p>
            <a:r>
              <a:rPr lang="en-US" dirty="0" smtClean="0"/>
              <a:t>Blend nonfiction with fictional elements </a:t>
            </a:r>
          </a:p>
          <a:p>
            <a:pPr lvl="1"/>
            <a:r>
              <a:rPr lang="en-US" dirty="0" smtClean="0"/>
              <a:t>Vivid characters</a:t>
            </a:r>
          </a:p>
          <a:p>
            <a:pPr lvl="1"/>
            <a:r>
              <a:rPr lang="en-US" dirty="0" smtClean="0"/>
              <a:t>Suspense</a:t>
            </a:r>
          </a:p>
          <a:p>
            <a:pPr lvl="1"/>
            <a:r>
              <a:rPr lang="en-US" dirty="0" smtClean="0"/>
              <a:t>Style/Tone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Breaking Point:</a:t>
            </a:r>
            <a:br>
              <a:rPr lang="en-US" dirty="0" smtClean="0"/>
            </a:br>
            <a:r>
              <a:rPr lang="en-US" dirty="0" smtClean="0"/>
              <a:t>On the cusp of death, sanity, and injustice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43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Social Injustice</a:t>
            </a:r>
          </a:p>
          <a:p>
            <a:pPr lvl="1"/>
            <a:r>
              <a:rPr lang="en-US" dirty="0" smtClean="0"/>
              <a:t>Civil Rights</a:t>
            </a:r>
          </a:p>
          <a:p>
            <a:r>
              <a:rPr lang="en-US" dirty="0" smtClean="0"/>
              <a:t>Sanity</a:t>
            </a:r>
          </a:p>
          <a:p>
            <a:pPr lvl="1"/>
            <a:r>
              <a:rPr lang="en-US" dirty="0" smtClean="0"/>
              <a:t>“I saw the best minds of my generation destroyed by madness, starving hysterical naked,” Allen Ginsberg</a:t>
            </a:r>
          </a:p>
          <a:p>
            <a:pPr lvl="1"/>
            <a:r>
              <a:rPr lang="en-US" dirty="0" smtClean="0"/>
              <a:t>Pressure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 smtClean="0"/>
              <a:t>Mental Health</a:t>
            </a:r>
          </a:p>
          <a:p>
            <a:r>
              <a:rPr lang="en-US" dirty="0" smtClean="0"/>
              <a:t>Death</a:t>
            </a:r>
          </a:p>
          <a:p>
            <a:r>
              <a:rPr lang="en-US" dirty="0" smtClean="0"/>
              <a:t>Success/Failure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405</TotalTime>
  <Words>208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The Contemporaries Postmodernism</vt:lpstr>
      <vt:lpstr>Background Historical, Political, Social</vt:lpstr>
      <vt:lpstr>PowerPoint Presentation</vt:lpstr>
      <vt:lpstr>‘Merica!</vt:lpstr>
      <vt:lpstr>Characteristics of Postmodern Literature</vt:lpstr>
      <vt:lpstr>Postmodern Poetry</vt:lpstr>
      <vt:lpstr>PowerPoint Presentation</vt:lpstr>
      <vt:lpstr>Nonfiction</vt:lpstr>
      <vt:lpstr>The Breaking Point: On the cusp of death, sanity, and injustice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Contemporaries Postmodernism</dc:title>
  <dc:creator>Winona  State</dc:creator>
  <cp:lastModifiedBy>user</cp:lastModifiedBy>
  <cp:revision>14</cp:revision>
  <dcterms:created xsi:type="dcterms:W3CDTF">2013-02-07T13:14:42Z</dcterms:created>
  <dcterms:modified xsi:type="dcterms:W3CDTF">2015-03-05T18:59:18Z</dcterms:modified>
</cp:coreProperties>
</file>